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5" r:id="rId2"/>
    <p:sldId id="256" r:id="rId3"/>
    <p:sldId id="257" r:id="rId4"/>
    <p:sldId id="258"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7/4/2017</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B6F15528-21DE-4FAA-801E-634DDDAF4B2B}"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7/4/2017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7/4/2017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7/4/2017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7/4/2017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7/4/2017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7/4/2017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7/4/2017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D8BD707-D9CF-40AE-B4C6-C98DA3205C09}" type="datetimeFigureOut">
              <a:rPr lang="en-US" smtClean="0"/>
              <a:pPr/>
              <a:t>7/4/2017</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Sofa &amp; Carpet </a:t>
            </a:r>
            <a:r>
              <a:rPr lang="en-US" smtClean="0"/>
              <a:t>Cleaning </a:t>
            </a:r>
            <a:r>
              <a:rPr lang="en-US" smtClean="0"/>
              <a:t>D</a:t>
            </a:r>
            <a:r>
              <a:rPr lang="en-US" smtClean="0"/>
              <a:t>ubai</a:t>
            </a:r>
            <a:endParaRPr lang="en-US" dirty="0"/>
          </a:p>
        </p:txBody>
      </p:sp>
      <p:sp>
        <p:nvSpPr>
          <p:cNvPr id="3" name="Content Placeholder 2"/>
          <p:cNvSpPr>
            <a:spLocks noGrp="1"/>
          </p:cNvSpPr>
          <p:nvPr>
            <p:ph idx="1"/>
          </p:nvPr>
        </p:nvSpPr>
        <p:spPr/>
        <p:txBody>
          <a:bodyPr>
            <a:normAutofit fontScale="92500"/>
          </a:bodyPr>
          <a:lstStyle/>
          <a:p>
            <a:r>
              <a:rPr lang="en-US" dirty="0" smtClean="0"/>
              <a:t>Regardless how experienced or given a handyman is, many things usually are best knowledgeable through practical knowledge. This is especially true connected with unexpected emergencies where by one might have to improvise. A prudent handyman should never lose control on the situation in addition to keep calm continually. </a:t>
            </a:r>
          </a:p>
          <a:p>
            <a:endParaRPr lang="en-US" dirty="0" smtClean="0"/>
          </a:p>
          <a:p>
            <a:r>
              <a:rPr lang="en-US" dirty="0" smtClean="0"/>
              <a:t>For Book or Call https://www.springcleaning.ae/sofa-carpet-cleaning/</a:t>
            </a:r>
          </a:p>
          <a:p>
            <a:endParaRPr lang="en-US"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0"/>
            <a:ext cx="7772400" cy="1470025"/>
          </a:xfrm>
        </p:spPr>
        <p:txBody>
          <a:bodyPr/>
          <a:lstStyle/>
          <a:p>
            <a:r>
              <a:rPr lang="en-US" dirty="0" smtClean="0"/>
              <a:t>Maids in Dubai </a:t>
            </a:r>
            <a:endParaRPr lang="en-US" dirty="0"/>
          </a:p>
        </p:txBody>
      </p:sp>
      <p:sp>
        <p:nvSpPr>
          <p:cNvPr id="3" name="Subtitle 2"/>
          <p:cNvSpPr>
            <a:spLocks noGrp="1"/>
          </p:cNvSpPr>
          <p:nvPr>
            <p:ph type="subTitle" idx="1"/>
          </p:nvPr>
        </p:nvSpPr>
        <p:spPr>
          <a:xfrm>
            <a:off x="0" y="1600200"/>
            <a:ext cx="9144000" cy="5029200"/>
          </a:xfrm>
        </p:spPr>
        <p:txBody>
          <a:bodyPr/>
          <a:lstStyle/>
          <a:p>
            <a:pPr algn="l"/>
            <a:r>
              <a:rPr lang="en-US" dirty="0" smtClean="0">
                <a:solidFill>
                  <a:schemeClr val="tx1"/>
                </a:solidFill>
              </a:rPr>
              <a:t>Inquire about all that you can before you simply go out and clean. Cleaning a customer's house is altogether different from cleaning your own particular home and they can consider you answerable if something is harmed. </a:t>
            </a:r>
          </a:p>
          <a:p>
            <a:pPr algn="l"/>
            <a:endParaRPr lang="en-US" dirty="0" smtClean="0">
              <a:solidFill>
                <a:schemeClr val="tx1"/>
              </a:solidFill>
            </a:endParaRPr>
          </a:p>
          <a:p>
            <a:pPr algn="l"/>
            <a:r>
              <a:rPr lang="en-US" dirty="0" smtClean="0">
                <a:solidFill>
                  <a:schemeClr val="tx1"/>
                </a:solidFill>
              </a:rPr>
              <a:t>For Book or Call https://www.springcleaning.ae/</a:t>
            </a:r>
            <a:endParaRPr lang="en-US"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Residential cleaning</a:t>
            </a:r>
            <a:endParaRPr lang="en-US" dirty="0"/>
          </a:p>
        </p:txBody>
      </p:sp>
      <p:sp>
        <p:nvSpPr>
          <p:cNvPr id="3" name="Content Placeholder 2"/>
          <p:cNvSpPr>
            <a:spLocks noGrp="1"/>
          </p:cNvSpPr>
          <p:nvPr>
            <p:ph idx="1"/>
          </p:nvPr>
        </p:nvSpPr>
        <p:spPr/>
        <p:txBody>
          <a:bodyPr>
            <a:normAutofit lnSpcReduction="10000"/>
          </a:bodyPr>
          <a:lstStyle/>
          <a:p>
            <a:r>
              <a:rPr lang="en-US" dirty="0" smtClean="0"/>
              <a:t>For anyone who is in great ought to move into a new superior and even larger place but is usually rejecting taking that approach since you won't know where by from to get started packing factors, it is usually time, you will need to call some sort of moving company for getting help. </a:t>
            </a:r>
          </a:p>
          <a:p>
            <a:endParaRPr lang="en-US" dirty="0" smtClean="0"/>
          </a:p>
          <a:p>
            <a:r>
              <a:rPr lang="en-US" sz="2400" dirty="0" smtClean="0"/>
              <a:t>For Book or Call https://www.springcleaning.ae/villa-apartment-cleaning/</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Commercial Cleaning</a:t>
            </a:r>
            <a:endParaRPr lang="en-US" dirty="0"/>
          </a:p>
        </p:txBody>
      </p:sp>
      <p:sp>
        <p:nvSpPr>
          <p:cNvPr id="3" name="Content Placeholder 2"/>
          <p:cNvSpPr>
            <a:spLocks noGrp="1"/>
          </p:cNvSpPr>
          <p:nvPr>
            <p:ph idx="1"/>
          </p:nvPr>
        </p:nvSpPr>
        <p:spPr/>
        <p:txBody>
          <a:bodyPr/>
          <a:lstStyle/>
          <a:p>
            <a:r>
              <a:rPr lang="en-US" dirty="0" smtClean="0"/>
              <a:t>Pests besides create nuisance they can likewise cause severe illnesses. There usually are many infestations control treatments you can buy. But are you aware of that increased usage can be dangerous towards family. </a:t>
            </a:r>
          </a:p>
          <a:p>
            <a:endParaRPr lang="en-US" dirty="0" smtClean="0"/>
          </a:p>
          <a:p>
            <a:r>
              <a:rPr lang="en-US" sz="2800" dirty="0" smtClean="0"/>
              <a:t>For Book or Call https://www.springcleaning.ae/commercial-cleaning/</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Deep Cleaning</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Toddler care solutions are a lot more - childcare professional, </a:t>
            </a:r>
            <a:r>
              <a:rPr lang="en-US" dirty="0" err="1" smtClean="0"/>
              <a:t>manny</a:t>
            </a:r>
            <a:r>
              <a:rPr lang="en-US" dirty="0" smtClean="0"/>
              <a:t> (your male childcare professional), babysitter, au two, baby breastfeed, governess, working day care, toddler care spreading, mother's gadget, and friends and relations. But, in most cases, the preference is amongst hiring your babysitter or perhaps nanny. </a:t>
            </a:r>
          </a:p>
          <a:p>
            <a:endParaRPr lang="en-US" dirty="0" smtClean="0"/>
          </a:p>
          <a:p>
            <a:r>
              <a:rPr lang="en-US" sz="3300" dirty="0" smtClean="0"/>
              <a:t>For Book or Call https://www.springcleaning.ae/deep-cleaning/</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Baby Sitting</a:t>
            </a:r>
            <a:endParaRPr lang="en-US" dirty="0"/>
          </a:p>
        </p:txBody>
      </p:sp>
      <p:sp>
        <p:nvSpPr>
          <p:cNvPr id="3" name="Content Placeholder 2"/>
          <p:cNvSpPr>
            <a:spLocks noGrp="1"/>
          </p:cNvSpPr>
          <p:nvPr>
            <p:ph idx="1"/>
          </p:nvPr>
        </p:nvSpPr>
        <p:spPr/>
        <p:txBody>
          <a:bodyPr>
            <a:normAutofit/>
          </a:bodyPr>
          <a:lstStyle/>
          <a:p>
            <a:r>
              <a:rPr lang="en-US" dirty="0" smtClean="0"/>
              <a:t>Kid care choices are a lot more - childcare professional, </a:t>
            </a:r>
            <a:r>
              <a:rPr lang="en-US" dirty="0" err="1" smtClean="0"/>
              <a:t>manny</a:t>
            </a:r>
            <a:r>
              <a:rPr lang="en-US" dirty="0" smtClean="0"/>
              <a:t> (the male childcare professional), babysitter, au set, baby health professional, governess, day time care, kid care discussing, mother's assistant, and friends and family. But, usually, the option is in between hiring the babysitter or perhaps a nanny. </a:t>
            </a:r>
          </a:p>
          <a:p>
            <a:endParaRPr lang="en-US" dirty="0" smtClean="0"/>
          </a:p>
          <a:p>
            <a:r>
              <a:rPr lang="en-US" dirty="0" smtClean="0"/>
              <a:t>For Book or Call https://www.springcleaning.ae/baby-sitting/</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Home Movers</a:t>
            </a:r>
            <a:endParaRPr lang="en-US" dirty="0"/>
          </a:p>
        </p:txBody>
      </p:sp>
      <p:sp>
        <p:nvSpPr>
          <p:cNvPr id="3" name="Content Placeholder 2"/>
          <p:cNvSpPr>
            <a:spLocks noGrp="1"/>
          </p:cNvSpPr>
          <p:nvPr>
            <p:ph idx="1"/>
          </p:nvPr>
        </p:nvSpPr>
        <p:spPr/>
        <p:txBody>
          <a:bodyPr>
            <a:normAutofit/>
          </a:bodyPr>
          <a:lstStyle/>
          <a:p>
            <a:r>
              <a:rPr lang="en-US" dirty="0" smtClean="0"/>
              <a:t>If you're in great have to move to some new much better and larger place but is definitely rejecting the concept since you do not know exactly where from to begin packing points, it is actually time, you have to call the moving company to obtain help.</a:t>
            </a:r>
          </a:p>
          <a:p>
            <a:endParaRPr lang="en-US" dirty="0" smtClean="0"/>
          </a:p>
          <a:p>
            <a:r>
              <a:rPr lang="en-US" sz="3000" dirty="0" smtClean="0"/>
              <a:t>For Book or Call https://www.springcleaning.ae/move-in-move-out/</a:t>
            </a:r>
            <a:endParaRPr lang="en-US" sz="3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Pest Control</a:t>
            </a:r>
            <a:endParaRPr lang="en-US" dirty="0"/>
          </a:p>
        </p:txBody>
      </p:sp>
      <p:sp>
        <p:nvSpPr>
          <p:cNvPr id="3" name="Content Placeholder 2"/>
          <p:cNvSpPr>
            <a:spLocks noGrp="1"/>
          </p:cNvSpPr>
          <p:nvPr>
            <p:ph idx="1"/>
          </p:nvPr>
        </p:nvSpPr>
        <p:spPr/>
        <p:txBody>
          <a:bodyPr>
            <a:normAutofit/>
          </a:bodyPr>
          <a:lstStyle/>
          <a:p>
            <a:r>
              <a:rPr lang="en-US" dirty="0" smtClean="0"/>
              <a:t>Pests not just create nuisance however they can additionally cause severe health issues. There tend to be many insect control treatments available for sale. But are you aware that extreme usage might be dangerous towards the family.</a:t>
            </a:r>
          </a:p>
          <a:p>
            <a:endParaRPr lang="en-US" dirty="0" smtClean="0"/>
          </a:p>
          <a:p>
            <a:r>
              <a:rPr lang="en-US" sz="3000" dirty="0" smtClean="0"/>
              <a:t>For Book or Call https://www.springcleaning.ae/regular-cleaning-2/</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Handyman Services</a:t>
            </a:r>
            <a:endParaRPr lang="en-US" dirty="0"/>
          </a:p>
        </p:txBody>
      </p:sp>
      <p:sp>
        <p:nvSpPr>
          <p:cNvPr id="3" name="Content Placeholder 2"/>
          <p:cNvSpPr>
            <a:spLocks noGrp="1"/>
          </p:cNvSpPr>
          <p:nvPr>
            <p:ph idx="1"/>
          </p:nvPr>
        </p:nvSpPr>
        <p:spPr/>
        <p:txBody>
          <a:bodyPr>
            <a:normAutofit lnSpcReduction="10000"/>
          </a:bodyPr>
          <a:lstStyle/>
          <a:p>
            <a:r>
              <a:rPr lang="en-US" dirty="0" smtClean="0"/>
              <a:t>Regardless of how competent or talented a renovator is, a few things tend to be best learned through encounter. This is particularly true associated with unexpected emergencies exactly where one might have to improvise. A sensible handyman shouldn't lose control from the situation as well as keep calm all the time. </a:t>
            </a:r>
          </a:p>
          <a:p>
            <a:endParaRPr lang="en-US" dirty="0" smtClean="0"/>
          </a:p>
          <a:p>
            <a:r>
              <a:rPr lang="en-US" sz="3000" dirty="0" smtClean="0"/>
              <a:t>For Book or Call https://www.springcleaning.ae/handy-mon-service/</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54</TotalTime>
  <Words>544</Words>
  <Application>Microsoft Office PowerPoint</Application>
  <PresentationFormat>On-screen Show (4:3)</PresentationFormat>
  <Paragraphs>36</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Apex</vt:lpstr>
      <vt:lpstr>Sofa &amp; Carpet Cleaning Dubai</vt:lpstr>
      <vt:lpstr>Maids in Dubai </vt:lpstr>
      <vt:lpstr>Residential cleaning</vt:lpstr>
      <vt:lpstr>Commercial Cleaning</vt:lpstr>
      <vt:lpstr>Deep Cleaning</vt:lpstr>
      <vt:lpstr>Baby Sitting</vt:lpstr>
      <vt:lpstr>Home Movers</vt:lpstr>
      <vt:lpstr>Pest Control</vt:lpstr>
      <vt:lpstr>Handyman Services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Maids in Dubai </dc:title>
  <dc:creator/>
  <cp:lastModifiedBy>SpringCleaning</cp:lastModifiedBy>
  <cp:revision>19</cp:revision>
  <dcterms:created xsi:type="dcterms:W3CDTF">2006-08-16T00:00:00Z</dcterms:created>
  <dcterms:modified xsi:type="dcterms:W3CDTF">2017-07-04T07:27:57Z</dcterms:modified>
</cp:coreProperties>
</file>