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a:t>
            </a:r>
            <a:r>
              <a:rPr lang="en-US" smtClean="0"/>
              <a:t>Movers in Dubai</a:t>
            </a:r>
            <a:endParaRPr lang="en-US" dirty="0"/>
          </a:p>
        </p:txBody>
      </p:sp>
      <p:sp>
        <p:nvSpPr>
          <p:cNvPr id="3" name="Content Placeholder 2"/>
          <p:cNvSpPr>
            <a:spLocks noGrp="1"/>
          </p:cNvSpPr>
          <p:nvPr>
            <p:ph idx="1"/>
          </p:nvPr>
        </p:nvSpPr>
        <p:spPr/>
        <p:txBody>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545</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Home Movers in Dubai</vt:lpstr>
      <vt:lpstr>Maids in Dubai </vt:lpstr>
      <vt:lpstr>Residential cleaning</vt:lpstr>
      <vt:lpstr>Commercial Cleaning</vt:lpstr>
      <vt:lpstr>Sofa &amp; Carpet Cleaning</vt:lpstr>
      <vt:lpstr>Deep Cleaning</vt:lpstr>
      <vt:lpstr>Baby Sitting</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19</cp:revision>
  <dcterms:created xsi:type="dcterms:W3CDTF">2006-08-16T00:00:00Z</dcterms:created>
  <dcterms:modified xsi:type="dcterms:W3CDTF">2017-07-04T07:27:22Z</dcterms:modified>
</cp:coreProperties>
</file>