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543</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Maids in Dubai </vt:lpstr>
      <vt:lpstr>Residential cleaning</vt:lpstr>
      <vt:lpstr>Commercial Cleaning</vt:lpstr>
      <vt:lpstr>Sofa &amp; Carpet Cleaning</vt:lpstr>
      <vt:lpstr>Deep Cleaning</vt:lpstr>
      <vt:lpstr>Baby Sitting</vt:lpstr>
      <vt:lpstr>Home Movers</vt:lpstr>
      <vt:lpstr>Pest Control</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16</cp:revision>
  <dcterms:created xsi:type="dcterms:W3CDTF">2006-08-16T00:00:00Z</dcterms:created>
  <dcterms:modified xsi:type="dcterms:W3CDTF">2017-07-04T07:17:39Z</dcterms:modified>
</cp:coreProperties>
</file>