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65" r:id="rId2"/>
    <p:sldId id="256" r:id="rId3"/>
    <p:sldId id="258" r:id="rId4"/>
    <p:sldId id="259" r:id="rId5"/>
    <p:sldId id="260" r:id="rId6"/>
    <p:sldId id="261" r:id="rId7"/>
    <p:sldId id="262" r:id="rId8"/>
    <p:sldId id="263" r:id="rId9"/>
    <p:sldId id="264" r:id="rId10"/>
    <p:sldId id="266"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8" name="Date Placeholder 27"/>
          <p:cNvSpPr>
            <a:spLocks noGrp="1"/>
          </p:cNvSpPr>
          <p:nvPr>
            <p:ph type="dt" sz="half" idx="10"/>
          </p:nvPr>
        </p:nvSpPr>
        <p:spPr/>
        <p:txBody>
          <a:bodyPr/>
          <a:lstStyle>
            <a:extLst/>
          </a:lstStyle>
          <a:p>
            <a:fld id="{1D8BD707-D9CF-40AE-B4C6-C98DA3205C09}" type="datetimeFigureOut">
              <a:rPr lang="en-US" smtClean="0"/>
              <a:pPr/>
              <a:t>8/28/2017</a:t>
            </a:fld>
            <a:endParaRPr lang="en-US"/>
          </a:p>
        </p:txBody>
      </p:sp>
      <p:sp>
        <p:nvSpPr>
          <p:cNvPr id="17" name="Footer Placeholder 16"/>
          <p:cNvSpPr>
            <a:spLocks noGrp="1"/>
          </p:cNvSpPr>
          <p:nvPr>
            <p:ph type="ftr" sz="quarter" idx="11"/>
          </p:nvPr>
        </p:nvSpPr>
        <p:spPr/>
        <p:txBody>
          <a:bodyPr/>
          <a:lstStyle>
            <a:extLst/>
          </a:lstStyle>
          <a:p>
            <a:endParaRPr lang="en-US"/>
          </a:p>
        </p:txBody>
      </p:sp>
      <p:sp>
        <p:nvSpPr>
          <p:cNvPr id="29" name="Slide Number Placeholder 28"/>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32" name="Rectangle 31"/>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9" name="Rectangle 38"/>
          <p:cNvSpPr/>
          <p:nvPr/>
        </p:nvSpPr>
        <p:spPr>
          <a:xfrm>
            <a:off x="309558" y="680477"/>
            <a:ext cx="45720"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0" name="Rectangle 39"/>
          <p:cNvSpPr/>
          <p:nvPr/>
        </p:nvSpPr>
        <p:spPr>
          <a:xfrm>
            <a:off x="269073"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1" name="Rectangle 40"/>
          <p:cNvSpPr/>
          <p:nvPr/>
        </p:nvSpPr>
        <p:spPr>
          <a:xfrm>
            <a:off x="25002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42" name="Rectangle 41"/>
          <p:cNvSpPr/>
          <p:nvPr/>
        </p:nvSpPr>
        <p:spPr>
          <a:xfrm>
            <a:off x="221768"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Title 7"/>
          <p:cNvSpPr>
            <a:spLocks noGrp="1"/>
          </p:cNvSpPr>
          <p:nvPr>
            <p:ph type="ctrTitle"/>
          </p:nvPr>
        </p:nvSpPr>
        <p:spPr>
          <a:xfrm>
            <a:off x="914400" y="4343400"/>
            <a:ext cx="7772400" cy="1975104"/>
          </a:xfrm>
        </p:spPr>
        <p:txBody>
          <a:bodyPr/>
          <a:lstStyle>
            <a:lvl1pPr marR="9144" algn="l">
              <a:defRPr sz="4000" b="1" cap="all" spc="0" baseline="0">
                <a:effectLst>
                  <a:reflection blurRad="12700" stA="34000" endA="740" endPos="53000" dir="5400000" sy="-100000" algn="bl" rotWithShape="0"/>
                </a:effectLst>
              </a:defRPr>
            </a:lvl1pPr>
            <a:extLst/>
          </a:lstStyle>
          <a:p>
            <a:r>
              <a:rPr kumimoji="0" lang="en-US" smtClean="0"/>
              <a:t>Click to edit Master title style</a:t>
            </a:r>
            <a:endParaRPr kumimoji="0" lang="en-US"/>
          </a:p>
        </p:txBody>
      </p:sp>
      <p:sp>
        <p:nvSpPr>
          <p:cNvPr id="9" name="Subtitle 8"/>
          <p:cNvSpPr>
            <a:spLocks noGrp="1"/>
          </p:cNvSpPr>
          <p:nvPr>
            <p:ph type="subTitle" idx="1"/>
          </p:nvPr>
        </p:nvSpPr>
        <p:spPr>
          <a:xfrm>
            <a:off x="914400" y="2834640"/>
            <a:ext cx="7772400" cy="1508760"/>
          </a:xfrm>
        </p:spPr>
        <p:txBody>
          <a:bodyPr lIns="100584" tIns="45720"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56" name="Rectangle 55"/>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5" name="Rectangle 64"/>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6" name="Rectangle 65"/>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7" name="Rectangle 66"/>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8/28/2017</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981200" cy="5851525"/>
          </a:xfrm>
        </p:spPr>
        <p:txBody>
          <a:bodyPr vert="eaVert" anchor="ct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09600" y="274639"/>
            <a:ext cx="58674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8/28/2017</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8/28/2017</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4" name="Freeform 13"/>
          <p:cNvSpPr>
            <a:spLocks/>
          </p:cNvSpPr>
          <p:nvPr/>
        </p:nvSpPr>
        <p:spPr bwMode="auto">
          <a:xfrm>
            <a:off x="4828952" y="1073888"/>
            <a:ext cx="4322136"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5" name="Freeform 14"/>
          <p:cNvSpPr>
            <a:spLocks/>
          </p:cNvSpPr>
          <p:nvPr/>
        </p:nvSpPr>
        <p:spPr bwMode="auto">
          <a:xfrm>
            <a:off x="373966" y="0"/>
            <a:ext cx="5514536" cy="6615332"/>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3" name="Freeform 12"/>
          <p:cNvSpPr>
            <a:spLocks/>
          </p:cNvSpPr>
          <p:nvPr/>
        </p:nvSpPr>
        <p:spPr bwMode="auto">
          <a:xfrm rot="5236414">
            <a:off x="4462128" y="1483600"/>
            <a:ext cx="4114800" cy="118872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6" name="Freeform 15"/>
          <p:cNvSpPr>
            <a:spLocks/>
          </p:cNvSpPr>
          <p:nvPr/>
        </p:nvSpPr>
        <p:spPr bwMode="auto">
          <a:xfrm>
            <a:off x="5943600" y="0"/>
            <a:ext cx="27432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7" name="Freeform 16"/>
          <p:cNvSpPr>
            <a:spLocks/>
          </p:cNvSpPr>
          <p:nvPr/>
        </p:nvSpPr>
        <p:spPr bwMode="auto">
          <a:xfrm>
            <a:off x="5943600" y="4267200"/>
            <a:ext cx="32004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8" name="Freeform 17"/>
          <p:cNvSpPr>
            <a:spLocks/>
          </p:cNvSpPr>
          <p:nvPr/>
        </p:nvSpPr>
        <p:spPr bwMode="auto">
          <a:xfrm>
            <a:off x="5943600" y="0"/>
            <a:ext cx="13716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9" name="Freeform 18"/>
          <p:cNvSpPr>
            <a:spLocks/>
          </p:cNvSpPr>
          <p:nvPr/>
        </p:nvSpPr>
        <p:spPr bwMode="auto">
          <a:xfrm>
            <a:off x="5948363" y="4246563"/>
            <a:ext cx="2090737"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0" name="Freeform 19"/>
          <p:cNvSpPr>
            <a:spLocks/>
          </p:cNvSpPr>
          <p:nvPr/>
        </p:nvSpPr>
        <p:spPr bwMode="auto">
          <a:xfrm>
            <a:off x="5943600" y="4267200"/>
            <a:ext cx="16002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1" name="Freeform 20"/>
          <p:cNvSpPr>
            <a:spLocks/>
          </p:cNvSpPr>
          <p:nvPr/>
        </p:nvSpPr>
        <p:spPr bwMode="auto">
          <a:xfrm>
            <a:off x="5943600" y="1371600"/>
            <a:ext cx="32004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2" name="Freeform 21"/>
          <p:cNvSpPr>
            <a:spLocks/>
          </p:cNvSpPr>
          <p:nvPr/>
        </p:nvSpPr>
        <p:spPr bwMode="auto">
          <a:xfrm>
            <a:off x="5943600" y="1752600"/>
            <a:ext cx="32004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3" name="Freeform 22"/>
          <p:cNvSpPr>
            <a:spLocks/>
          </p:cNvSpPr>
          <p:nvPr/>
        </p:nvSpPr>
        <p:spPr bwMode="auto">
          <a:xfrm>
            <a:off x="990600" y="4267200"/>
            <a:ext cx="4953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4" name="Freeform 23"/>
          <p:cNvSpPr>
            <a:spLocks/>
          </p:cNvSpPr>
          <p:nvPr/>
        </p:nvSpPr>
        <p:spPr bwMode="auto">
          <a:xfrm>
            <a:off x="533400" y="4267200"/>
            <a:ext cx="533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5" name="Freeform 24"/>
          <p:cNvSpPr>
            <a:spLocks/>
          </p:cNvSpPr>
          <p:nvPr/>
        </p:nvSpPr>
        <p:spPr bwMode="auto">
          <a:xfrm>
            <a:off x="366824" y="2438400"/>
            <a:ext cx="56388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6" name="Freeform 25"/>
          <p:cNvSpPr>
            <a:spLocks/>
          </p:cNvSpPr>
          <p:nvPr/>
        </p:nvSpPr>
        <p:spPr bwMode="auto">
          <a:xfrm>
            <a:off x="366824" y="2133600"/>
            <a:ext cx="56388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7" name="Freeform 26"/>
          <p:cNvSpPr>
            <a:spLocks/>
          </p:cNvSpPr>
          <p:nvPr/>
        </p:nvSpPr>
        <p:spPr bwMode="auto">
          <a:xfrm>
            <a:off x="4572000" y="4267200"/>
            <a:ext cx="13716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3" name="Text Placeholder 2"/>
          <p:cNvSpPr>
            <a:spLocks noGrp="1"/>
          </p:cNvSpPr>
          <p:nvPr>
            <p:ph type="body" idx="1"/>
          </p:nvPr>
        </p:nvSpPr>
        <p:spPr>
          <a:xfrm>
            <a:off x="706902" y="1351672"/>
            <a:ext cx="5718048" cy="977486"/>
          </a:xfrm>
        </p:spPr>
        <p:txBody>
          <a:bodyPr lIns="82296" tIns="45720" bIns="0" anchor="t"/>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8/28/2017</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7" name="Rectangle 6"/>
          <p:cNvSpPr/>
          <p:nvPr/>
        </p:nvSpPr>
        <p:spPr>
          <a:xfrm>
            <a:off x="363160" y="402264"/>
            <a:ext cx="850392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706902" y="512064"/>
            <a:ext cx="8156448" cy="777240"/>
          </a:xfrm>
        </p:spPr>
        <p:txBody>
          <a:bodyPr tIns="64008"/>
          <a:lstStyle>
            <a:lvl1pPr algn="l">
              <a:buNone/>
              <a:defRPr sz="3800" b="0" cap="none" spc="-150" baseline="0"/>
            </a:lvl1pPr>
            <a:extLst/>
          </a:lstStyle>
          <a:p>
            <a:r>
              <a:rPr kumimoji="0" lang="en-US" smtClean="0"/>
              <a:t>Click to edit Master title style</a:t>
            </a:r>
            <a:endParaRPr kumimoji="0" lang="en-US"/>
          </a:p>
        </p:txBody>
      </p:sp>
      <p:sp>
        <p:nvSpPr>
          <p:cNvPr id="8" name="Rectangle 7"/>
          <p:cNvSpPr/>
          <p:nvPr/>
        </p:nvSpPr>
        <p:spPr>
          <a:xfrm flipH="1">
            <a:off x="371538"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Rectangle 8"/>
          <p:cNvSpPr/>
          <p:nvPr/>
        </p:nvSpPr>
        <p:spPr>
          <a:xfrm flipH="1">
            <a:off x="411109"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Rectangle 9"/>
          <p:cNvSpPr/>
          <p:nvPr/>
        </p:nvSpPr>
        <p:spPr>
          <a:xfrm flipH="1">
            <a:off x="44845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ectangle 10"/>
          <p:cNvSpPr/>
          <p:nvPr/>
        </p:nvSpPr>
        <p:spPr>
          <a:xfrm flipH="1">
            <a:off x="476702"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Rectangle 11"/>
          <p:cNvSpPr/>
          <p:nvPr/>
        </p:nvSpPr>
        <p:spPr>
          <a:xfrm>
            <a:off x="500478"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512064"/>
            <a:ext cx="8229600" cy="9144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64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55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8/28/2017</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5" name="Rectangle 24"/>
          <p:cNvSpPr/>
          <p:nvPr/>
        </p:nvSpPr>
        <p:spPr>
          <a:xfrm>
            <a:off x="0" y="402265"/>
            <a:ext cx="886708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504824" y="512064"/>
            <a:ext cx="7772400" cy="914400"/>
          </a:xfrm>
        </p:spPr>
        <p:txBody>
          <a:bodyPr anchor="t"/>
          <a:lstStyle>
            <a:lvl1pPr>
              <a:defRPr sz="400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459037"/>
            <a:ext cx="4040188"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8/28/2017</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16" name="Rectangle 15"/>
          <p:cNvSpPr/>
          <p:nvPr/>
        </p:nvSpPr>
        <p:spPr>
          <a:xfrm>
            <a:off x="87790" y="680477"/>
            <a:ext cx="45720"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7" name="Rectangle 16"/>
          <p:cNvSpPr/>
          <p:nvPr/>
        </p:nvSpPr>
        <p:spPr>
          <a:xfrm>
            <a:off x="47305"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8" name="Rectangle 17"/>
          <p:cNvSpPr/>
          <p:nvPr/>
        </p:nvSpPr>
        <p:spPr>
          <a:xfrm>
            <a:off x="2825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9" name="Rectangle 18"/>
          <p:cNvSpPr/>
          <p:nvPr/>
        </p:nvSpPr>
        <p:spPr>
          <a:xfrm>
            <a:off x="0"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0" name="Rectangle 19"/>
          <p:cNvSpPr/>
          <p:nvPr/>
        </p:nvSpPr>
        <p:spPr>
          <a:xfrm flipH="1">
            <a:off x="149770"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1" name="Rectangle 20"/>
          <p:cNvSpPr/>
          <p:nvPr/>
        </p:nvSpPr>
        <p:spPr>
          <a:xfrm flipH="1">
            <a:off x="189341"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Rectangle 21"/>
          <p:cNvSpPr/>
          <p:nvPr/>
        </p:nvSpPr>
        <p:spPr>
          <a:xfrm flipH="1">
            <a:off x="22668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9" name="Rectangle 28"/>
          <p:cNvSpPr/>
          <p:nvPr/>
        </p:nvSpPr>
        <p:spPr>
          <a:xfrm flipH="1">
            <a:off x="254934"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0" name="Rectangle 29"/>
          <p:cNvSpPr/>
          <p:nvPr/>
        </p:nvSpPr>
        <p:spPr>
          <a:xfrm>
            <a:off x="278710"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914400" y="512064"/>
            <a:ext cx="7772400" cy="914400"/>
          </a:xfrm>
        </p:spPr>
        <p:txBody>
          <a:bodyPr/>
          <a:lstStyle>
            <a:lvl1pPr>
              <a:defRPr sz="4000" cap="none" baseline="0"/>
            </a:lvl1pPr>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1D8BD707-D9CF-40AE-B4C6-C98DA3205C09}" type="datetimeFigureOut">
              <a:rPr lang="en-US" smtClean="0"/>
              <a:pPr/>
              <a:t>8/28/2017</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1D8BD707-D9CF-40AE-B4C6-C98DA3205C09}" type="datetimeFigureOut">
              <a:rPr lang="en-US" smtClean="0"/>
              <a:pPr/>
              <a:t>8/28/2017</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273050"/>
            <a:ext cx="8229600" cy="1162050"/>
          </a:xfrm>
        </p:spPr>
        <p:txBody>
          <a:bodyPr anchor="ctr"/>
          <a:lstStyle>
            <a:lvl1pPr algn="l">
              <a:buNone/>
              <a:defRPr sz="3600" b="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435100"/>
            <a:ext cx="2514600" cy="4572000"/>
          </a:xfrm>
        </p:spPr>
        <p:txBody>
          <a:bodyPr/>
          <a:lstStyle>
            <a:lvl1pPr marL="54864" indent="0">
              <a:buNone/>
              <a:defRPr sz="18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429000" y="1435100"/>
            <a:ext cx="5486400"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8/28/2017</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Rectangle 7"/>
          <p:cNvSpPr/>
          <p:nvPr/>
        </p:nvSpPr>
        <p:spPr>
          <a:xfrm>
            <a:off x="368032" y="0"/>
            <a:ext cx="8778240" cy="1878037"/>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cxnSp>
        <p:nvCxnSpPr>
          <p:cNvPr id="9" name="Straight Connector 8"/>
          <p:cNvCxnSpPr/>
          <p:nvPr/>
        </p:nvCxnSpPr>
        <p:spPr>
          <a:xfrm flipV="1">
            <a:off x="363195" y="1885028"/>
            <a:ext cx="8782622"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10" name="Group 9"/>
          <p:cNvGrpSpPr/>
          <p:nvPr/>
        </p:nvGrpSpPr>
        <p:grpSpPr>
          <a:xfrm rot="5400000">
            <a:off x="8514581" y="1219200"/>
            <a:ext cx="132763" cy="128466"/>
            <a:chOff x="6668087" y="1297746"/>
            <a:chExt cx="161840" cy="156602"/>
          </a:xfrm>
        </p:grpSpPr>
        <p:cxnSp>
          <p:nvCxnSpPr>
            <p:cNvPr id="15" name="Straight Connector 14"/>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6" name="Straight Connector 15"/>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title"/>
          </p:nvPr>
        </p:nvSpPr>
        <p:spPr bwMode="grayWhite">
          <a:xfrm>
            <a:off x="914400" y="441251"/>
            <a:ext cx="6858000" cy="701749"/>
          </a:xfrm>
        </p:spPr>
        <p:txBody>
          <a:bodyPr anchor="b"/>
          <a:lstStyle>
            <a:lvl1pPr algn="l">
              <a:buNone/>
              <a:defRPr sz="21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368032" y="1893781"/>
            <a:ext cx="8778240" cy="4960144"/>
          </a:xfrm>
          <a:solidFill>
            <a:schemeClr val="bg2"/>
          </a:solidFill>
        </p:spPr>
        <p:txBody>
          <a:bodyPr/>
          <a:lstStyle>
            <a:lvl1pPr marL="0" indent="0">
              <a:buNone/>
              <a:defRPr sz="3200"/>
            </a:lvl1pPr>
            <a:extLst/>
          </a:lstStyle>
          <a:p>
            <a:r>
              <a:rPr kumimoji="0" lang="en-US" smtClean="0"/>
              <a:t>Click icon to add picture</a:t>
            </a:r>
            <a:endParaRPr kumimoji="0" lang="en-US"/>
          </a:p>
        </p:txBody>
      </p:sp>
      <p:sp>
        <p:nvSpPr>
          <p:cNvPr id="4" name="Text Placeholder 3"/>
          <p:cNvSpPr>
            <a:spLocks noGrp="1"/>
          </p:cNvSpPr>
          <p:nvPr>
            <p:ph type="body" sz="half" idx="2"/>
          </p:nvPr>
        </p:nvSpPr>
        <p:spPr bwMode="grayWhite">
          <a:xfrm>
            <a:off x="914400" y="1150144"/>
            <a:ext cx="6858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grpSp>
        <p:nvGrpSpPr>
          <p:cNvPr id="14" name="Group 13"/>
          <p:cNvGrpSpPr/>
          <p:nvPr/>
        </p:nvGrpSpPr>
        <p:grpSpPr>
          <a:xfrm rot="5400000">
            <a:off x="8666981" y="1371600"/>
            <a:ext cx="132763" cy="128466"/>
            <a:chOff x="6668087" y="1297746"/>
            <a:chExt cx="161840" cy="156602"/>
          </a:xfrm>
        </p:grpSpPr>
        <p:cxnSp>
          <p:nvCxnSpPr>
            <p:cNvPr id="11" name="Straight Connector 10"/>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8" name="Group 17"/>
          <p:cNvGrpSpPr/>
          <p:nvPr/>
        </p:nvGrpSpPr>
        <p:grpSpPr>
          <a:xfrm rot="5400000">
            <a:off x="8320088" y="1474763"/>
            <a:ext cx="132763" cy="128466"/>
            <a:chOff x="6668087" y="1297746"/>
            <a:chExt cx="161840" cy="156602"/>
          </a:xfrm>
        </p:grpSpPr>
        <p:cxnSp>
          <p:nvCxnSpPr>
            <p:cNvPr id="19" name="Straight Connector 18"/>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5" name="Date Placeholder 4"/>
          <p:cNvSpPr>
            <a:spLocks noGrp="1"/>
          </p:cNvSpPr>
          <p:nvPr>
            <p:ph type="dt" sz="half" idx="10"/>
          </p:nvPr>
        </p:nvSpPr>
        <p:spPr>
          <a:xfrm>
            <a:off x="6477000" y="55499"/>
            <a:ext cx="2133600" cy="365125"/>
          </a:xfrm>
        </p:spPr>
        <p:txBody>
          <a:bodyPr/>
          <a:lstStyle>
            <a:extLst/>
          </a:lstStyle>
          <a:p>
            <a:fld id="{1D8BD707-D9CF-40AE-B4C6-C98DA3205C09}" type="datetimeFigureOut">
              <a:rPr lang="en-US" smtClean="0"/>
              <a:pPr/>
              <a:t>8/28/2017</a:t>
            </a:fld>
            <a:endParaRPr lang="en-US"/>
          </a:p>
        </p:txBody>
      </p:sp>
      <p:sp>
        <p:nvSpPr>
          <p:cNvPr id="6" name="Footer Placeholder 5"/>
          <p:cNvSpPr>
            <a:spLocks noGrp="1"/>
          </p:cNvSpPr>
          <p:nvPr>
            <p:ph type="ftr" sz="quarter" idx="11"/>
          </p:nvPr>
        </p:nvSpPr>
        <p:spPr>
          <a:xfrm>
            <a:off x="914400" y="55499"/>
            <a:ext cx="5562600" cy="365125"/>
          </a:xfrm>
        </p:spPr>
        <p:txBody>
          <a:bodyPr/>
          <a:lstStyle>
            <a:extLst/>
          </a:lstStyle>
          <a:p>
            <a:endParaRPr lang="en-US"/>
          </a:p>
        </p:txBody>
      </p:sp>
      <p:sp>
        <p:nvSpPr>
          <p:cNvPr id="7" name="Slide Number Placeholder 6"/>
          <p:cNvSpPr>
            <a:spLocks noGrp="1"/>
          </p:cNvSpPr>
          <p:nvPr>
            <p:ph type="sldNum" sz="quarter" idx="12"/>
          </p:nvPr>
        </p:nvSpPr>
        <p:spPr>
          <a:xfrm>
            <a:off x="8610600" y="55499"/>
            <a:ext cx="457200" cy="365125"/>
          </a:xfrm>
        </p:spPr>
        <p:txBody>
          <a:bodyPr/>
          <a:lstStyle>
            <a:extLst/>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Rectangle 7"/>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ectangle 8"/>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ectangle 9"/>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ectangle 10"/>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Rectangle 11"/>
          <p:cNvSpPr/>
          <p:nvPr/>
        </p:nvSpPr>
        <p:spPr>
          <a:xfrm>
            <a:off x="309558" y="680477"/>
            <a:ext cx="45720"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5" name="Rectangle 14"/>
          <p:cNvSpPr/>
          <p:nvPr/>
        </p:nvSpPr>
        <p:spPr>
          <a:xfrm>
            <a:off x="269073" y="680477"/>
            <a:ext cx="27432"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6" name="Rectangle 15"/>
          <p:cNvSpPr/>
          <p:nvPr/>
        </p:nvSpPr>
        <p:spPr>
          <a:xfrm>
            <a:off x="250020"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7" name="Rectangle 16"/>
          <p:cNvSpPr/>
          <p:nvPr/>
        </p:nvSpPr>
        <p:spPr>
          <a:xfrm>
            <a:off x="221768"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Title Placeholder 21"/>
          <p:cNvSpPr>
            <a:spLocks noGrp="1"/>
          </p:cNvSpPr>
          <p:nvPr>
            <p:ph type="title"/>
          </p:nvPr>
        </p:nvSpPr>
        <p:spPr>
          <a:xfrm>
            <a:off x="914400" y="512064"/>
            <a:ext cx="7772400" cy="914400"/>
          </a:xfrm>
          <a:prstGeom prst="rect">
            <a:avLst/>
          </a:prstGeom>
        </p:spPr>
        <p:txBody>
          <a:bodyPr vert="horz" anchor="t">
            <a:noAutofit/>
          </a:bodyPr>
          <a:lstStyle>
            <a:extLst/>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783560"/>
            <a:ext cx="7772400" cy="457200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477000" y="6416675"/>
            <a:ext cx="2133600" cy="365125"/>
          </a:xfrm>
          <a:prstGeom prst="rect">
            <a:avLst/>
          </a:prstGeom>
        </p:spPr>
        <p:txBody>
          <a:bodyPr vert="horz" anchor="b"/>
          <a:lstStyle>
            <a:lvl1pPr algn="l" eaLnBrk="1" latinLnBrk="0" hangingPunct="1">
              <a:defRPr kumimoji="0" sz="1100">
                <a:solidFill>
                  <a:schemeClr val="tx2"/>
                </a:solidFill>
              </a:defRPr>
            </a:lvl1pPr>
            <a:extLst/>
          </a:lstStyle>
          <a:p>
            <a:fld id="{1D8BD707-D9CF-40AE-B4C6-C98DA3205C09}" type="datetimeFigureOut">
              <a:rPr lang="en-US" smtClean="0"/>
              <a:pPr/>
              <a:t>8/28/2017</a:t>
            </a:fld>
            <a:endParaRPr lang="en-US"/>
          </a:p>
        </p:txBody>
      </p:sp>
      <p:sp>
        <p:nvSpPr>
          <p:cNvPr id="3" name="Footer Placeholder 2"/>
          <p:cNvSpPr>
            <a:spLocks noGrp="1"/>
          </p:cNvSpPr>
          <p:nvPr>
            <p:ph type="ftr" sz="quarter" idx="3"/>
          </p:nvPr>
        </p:nvSpPr>
        <p:spPr>
          <a:xfrm>
            <a:off x="914400" y="6416675"/>
            <a:ext cx="5562600" cy="365125"/>
          </a:xfrm>
          <a:prstGeom prst="rect">
            <a:avLst/>
          </a:prstGeom>
        </p:spPr>
        <p:txBody>
          <a:bodyPr vert="horz" anchor="b"/>
          <a:lstStyle>
            <a:lvl1pPr algn="r" eaLnBrk="1" latinLnBrk="0" hangingPunct="1">
              <a:defRPr kumimoji="0" sz="1100">
                <a:solidFill>
                  <a:schemeClr val="tx2"/>
                </a:solidFill>
              </a:defRPr>
            </a:lvl1pPr>
            <a:extLst/>
          </a:lstStyle>
          <a:p>
            <a:endParaRPr lang="en-US"/>
          </a:p>
        </p:txBody>
      </p:sp>
      <p:sp>
        <p:nvSpPr>
          <p:cNvPr id="23" name="Slide Number Placeholder 22"/>
          <p:cNvSpPr>
            <a:spLocks noGrp="1"/>
          </p:cNvSpPr>
          <p:nvPr>
            <p:ph type="sldNum" sz="quarter" idx="4"/>
          </p:nvPr>
        </p:nvSpPr>
        <p:spPr>
          <a:xfrm>
            <a:off x="8610600" y="6416675"/>
            <a:ext cx="457200" cy="365125"/>
          </a:xfrm>
          <a:prstGeom prst="rect">
            <a:avLst/>
          </a:prstGeom>
        </p:spPr>
        <p:txBody>
          <a:bodyPr vert="horz" anchor="b"/>
          <a:lstStyle>
            <a:lvl1pPr algn="l" eaLnBrk="1" latinLnBrk="0" hangingPunct="1">
              <a:defRPr kumimoji="0" sz="1200">
                <a:solidFill>
                  <a:schemeClr val="tx2"/>
                </a:solidFill>
              </a:defRPr>
            </a:lvl1pPr>
            <a:extLst/>
          </a:lstStyle>
          <a:p>
            <a:fld id="{B6F15528-21DE-4FAA-801E-634DDDAF4B2B}"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4000" kern="1200" spc="-100" baseline="0">
          <a:solidFill>
            <a:schemeClr val="tx2">
              <a:satMod val="200000"/>
            </a:schemeClr>
          </a:solidFill>
          <a:latin typeface="+mj-lt"/>
          <a:ea typeface="+mj-ea"/>
          <a:cs typeface="+mj-cs"/>
        </a:defRPr>
      </a:lvl1pPr>
      <a:extLst/>
    </p:titleStyle>
    <p:bodyStyle>
      <a:lvl1pPr marL="411480" indent="-342900" algn="l" rtl="0" eaLnBrk="1" latinLnBrk="0" hangingPunct="1">
        <a:spcBef>
          <a:spcPts val="700"/>
        </a:spcBef>
        <a:buClr>
          <a:schemeClr val="tx2"/>
        </a:buClr>
        <a:buSzPct val="95000"/>
        <a:buFont typeface="Wingdings"/>
        <a:buChar char=""/>
        <a:defRPr kumimoji="0" sz="3000" kern="1200">
          <a:solidFill>
            <a:schemeClr val="tx1"/>
          </a:solidFill>
          <a:latin typeface="+mn-lt"/>
          <a:ea typeface="+mn-ea"/>
          <a:cs typeface="+mn-cs"/>
        </a:defRPr>
      </a:lvl1pPr>
      <a:lvl2pPr marL="740664" indent="-285750" algn="l" rtl="0" eaLnBrk="1" latinLnBrk="0" hangingPunct="1">
        <a:spcBef>
          <a:spcPct val="20000"/>
        </a:spcBef>
        <a:buClr>
          <a:schemeClr val="accent2"/>
        </a:buClr>
        <a:buSzPct val="90000"/>
        <a:buFont typeface="Wingdings"/>
        <a:buChar char=""/>
        <a:defRPr kumimoji="0" sz="2600" kern="1200">
          <a:solidFill>
            <a:schemeClr val="tx1"/>
          </a:solidFill>
          <a:latin typeface="+mn-lt"/>
          <a:ea typeface="+mn-ea"/>
          <a:cs typeface="+mn-cs"/>
        </a:defRPr>
      </a:lvl2pPr>
      <a:lvl3pPr marL="996696" indent="-228600" algn="l" rtl="0" eaLnBrk="1" latinLnBrk="0" hangingPunct="1">
        <a:spcBef>
          <a:spcPct val="20000"/>
        </a:spcBef>
        <a:buClr>
          <a:schemeClr val="accent2"/>
        </a:buClr>
        <a:buFont typeface="Wingdings 2"/>
        <a:buChar char=""/>
        <a:defRPr kumimoji="0" sz="2400" kern="1200">
          <a:solidFill>
            <a:schemeClr val="tx1"/>
          </a:solidFill>
          <a:latin typeface="+mn-lt"/>
          <a:ea typeface="+mn-ea"/>
          <a:cs typeface="+mn-cs"/>
        </a:defRPr>
      </a:lvl3pPr>
      <a:lvl4pPr marL="1261872" indent="-228600" algn="l" rtl="0" eaLnBrk="1" latinLnBrk="0" hangingPunct="1">
        <a:spcBef>
          <a:spcPct val="20000"/>
        </a:spcBef>
        <a:buClr>
          <a:schemeClr val="accent3"/>
        </a:buClr>
        <a:buFont typeface="Wingdings 3"/>
        <a:buChar char=""/>
        <a:defRPr kumimoji="0" sz="2200" kern="1200">
          <a:solidFill>
            <a:schemeClr val="tx1"/>
          </a:solidFill>
          <a:latin typeface="+mn-lt"/>
          <a:ea typeface="+mn-ea"/>
          <a:cs typeface="+mn-cs"/>
        </a:defRPr>
      </a:lvl4pPr>
      <a:lvl5pPr marL="1481328" indent="-210312" algn="l" rtl="0" eaLnBrk="1" latinLnBrk="0" hangingPunct="1">
        <a:spcBef>
          <a:spcPct val="20000"/>
        </a:spcBef>
        <a:buClr>
          <a:schemeClr val="accent3"/>
        </a:buClr>
        <a:buFont typeface="Wingdings 2"/>
        <a:buChar char=""/>
        <a:defRPr kumimoji="0"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Residential cleaning in Dubai</a:t>
            </a:r>
            <a:endParaRPr lang="en-US" dirty="0"/>
          </a:p>
        </p:txBody>
      </p:sp>
      <p:sp>
        <p:nvSpPr>
          <p:cNvPr id="3" name="Content Placeholder 2"/>
          <p:cNvSpPr>
            <a:spLocks noGrp="1"/>
          </p:cNvSpPr>
          <p:nvPr>
            <p:ph idx="1"/>
          </p:nvPr>
        </p:nvSpPr>
        <p:spPr/>
        <p:txBody>
          <a:bodyPr>
            <a:normAutofit lnSpcReduction="10000"/>
          </a:bodyPr>
          <a:lstStyle/>
          <a:p>
            <a:r>
              <a:rPr lang="en-US" dirty="0" smtClean="0"/>
              <a:t>For anyone who is in great ought to move into a new superior and even larger place but is usually rejecting taking that approach since you won't know where by from to get started packing factors, it is usually time, you will need to call some sort of moving company for getting help. </a:t>
            </a:r>
          </a:p>
          <a:p>
            <a:endParaRPr lang="en-US" dirty="0" smtClean="0"/>
          </a:p>
          <a:p>
            <a:r>
              <a:rPr lang="en-US" sz="2400" dirty="0" smtClean="0"/>
              <a:t>For Book or Call https://www.springcleaning.ae/villa-apartment-cleaning/</a:t>
            </a:r>
          </a:p>
          <a:p>
            <a:endParaRPr lang="en-US" dirty="0" smtClean="0"/>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1026" name="Picture 2" descr="C:\Users\SpringCleaning\Desktop\copy\head images\SLIDES\laundry.png"/>
          <p:cNvPicPr>
            <a:picLocks noChangeAspect="1" noChangeArrowheads="1"/>
          </p:cNvPicPr>
          <p:nvPr/>
        </p:nvPicPr>
        <p:blipFill>
          <a:blip r:embed="rId2"/>
          <a:srcRect/>
          <a:stretch>
            <a:fillRect/>
          </a:stretch>
        </p:blipFill>
        <p:spPr bwMode="auto">
          <a:xfrm>
            <a:off x="0" y="0"/>
            <a:ext cx="2505075" cy="3486150"/>
          </a:xfrm>
          <a:prstGeom prst="rect">
            <a:avLst/>
          </a:prstGeom>
          <a:noFill/>
        </p:spPr>
      </p:pic>
      <p:pic>
        <p:nvPicPr>
          <p:cNvPr id="1027" name="Picture 3" descr="C:\Users\SpringCleaning\Desktop\copy\head images\SLIDES\kitchen-cleaning.png"/>
          <p:cNvPicPr>
            <a:picLocks noChangeAspect="1" noChangeArrowheads="1"/>
          </p:cNvPicPr>
          <p:nvPr/>
        </p:nvPicPr>
        <p:blipFill>
          <a:blip r:embed="rId3"/>
          <a:srcRect/>
          <a:stretch>
            <a:fillRect/>
          </a:stretch>
        </p:blipFill>
        <p:spPr bwMode="auto">
          <a:xfrm>
            <a:off x="2514600" y="0"/>
            <a:ext cx="2505075" cy="3486150"/>
          </a:xfrm>
          <a:prstGeom prst="rect">
            <a:avLst/>
          </a:prstGeom>
          <a:noFill/>
        </p:spPr>
      </p:pic>
      <p:pic>
        <p:nvPicPr>
          <p:cNvPr id="1029" name="Picture 5" descr="C:\Users\SpringCleaning\Desktop\copy\head images\SLIDES\office-cleaning.png"/>
          <p:cNvPicPr>
            <a:picLocks noChangeAspect="1" noChangeArrowheads="1"/>
          </p:cNvPicPr>
          <p:nvPr/>
        </p:nvPicPr>
        <p:blipFill>
          <a:blip r:embed="rId4"/>
          <a:srcRect/>
          <a:stretch>
            <a:fillRect/>
          </a:stretch>
        </p:blipFill>
        <p:spPr bwMode="auto">
          <a:xfrm>
            <a:off x="2514600" y="3371850"/>
            <a:ext cx="2505075" cy="3486150"/>
          </a:xfrm>
          <a:prstGeom prst="rect">
            <a:avLst/>
          </a:prstGeom>
          <a:noFill/>
        </p:spPr>
      </p:pic>
      <p:pic>
        <p:nvPicPr>
          <p:cNvPr id="1030" name="Picture 6" descr="C:\Users\SpringCleaning\Desktop\copy\head images\SLIDES\party-cleaning.png"/>
          <p:cNvPicPr>
            <a:picLocks noChangeAspect="1" noChangeArrowheads="1"/>
          </p:cNvPicPr>
          <p:nvPr/>
        </p:nvPicPr>
        <p:blipFill>
          <a:blip r:embed="rId5"/>
          <a:srcRect/>
          <a:stretch>
            <a:fillRect/>
          </a:stretch>
        </p:blipFill>
        <p:spPr bwMode="auto">
          <a:xfrm>
            <a:off x="0" y="3429000"/>
            <a:ext cx="2505075" cy="3486150"/>
          </a:xfrm>
          <a:prstGeom prst="rect">
            <a:avLst/>
          </a:prstGeom>
          <a:noFill/>
        </p:spPr>
      </p:pic>
      <p:sp>
        <p:nvSpPr>
          <p:cNvPr id="11" name="Content Placeholder 10"/>
          <p:cNvSpPr>
            <a:spLocks noGrp="1"/>
          </p:cNvSpPr>
          <p:nvPr>
            <p:ph idx="1"/>
          </p:nvPr>
        </p:nvSpPr>
        <p:spPr>
          <a:xfrm>
            <a:off x="3276600" y="4648200"/>
            <a:ext cx="4572000" cy="1402560"/>
          </a:xfrm>
        </p:spPr>
        <p:txBody>
          <a:bodyPr/>
          <a:lstStyle/>
          <a:p>
            <a:endParaRPr lang="en-US" dirty="0"/>
          </a:p>
        </p:txBody>
      </p:sp>
      <p:pic>
        <p:nvPicPr>
          <p:cNvPr id="12" name="Picture 2"/>
          <p:cNvPicPr>
            <a:picLocks noChangeAspect="1" noChangeArrowheads="1"/>
          </p:cNvPicPr>
          <p:nvPr/>
        </p:nvPicPr>
        <p:blipFill>
          <a:blip r:embed="rId6"/>
          <a:srcRect l="22840" t="31250" r="60176" b="40625"/>
          <a:stretch>
            <a:fillRect/>
          </a:stretch>
        </p:blipFill>
        <p:spPr bwMode="auto">
          <a:xfrm>
            <a:off x="1676400" y="4876800"/>
            <a:ext cx="2209800" cy="1981200"/>
          </a:xfrm>
          <a:prstGeom prst="rect">
            <a:avLst/>
          </a:prstGeom>
          <a:noFill/>
          <a:ln w="9525">
            <a:noFill/>
            <a:miter lim="800000"/>
            <a:headEnd/>
            <a:tailEnd/>
          </a:ln>
          <a:effec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0"/>
            <a:ext cx="7772400" cy="1470025"/>
          </a:xfrm>
        </p:spPr>
        <p:txBody>
          <a:bodyPr/>
          <a:lstStyle/>
          <a:p>
            <a:r>
              <a:rPr lang="en-US" dirty="0" smtClean="0"/>
              <a:t>Maids in Dubai </a:t>
            </a:r>
            <a:endParaRPr lang="en-US" dirty="0"/>
          </a:p>
        </p:txBody>
      </p:sp>
      <p:sp>
        <p:nvSpPr>
          <p:cNvPr id="3" name="Subtitle 2"/>
          <p:cNvSpPr>
            <a:spLocks noGrp="1"/>
          </p:cNvSpPr>
          <p:nvPr>
            <p:ph type="subTitle" idx="1"/>
          </p:nvPr>
        </p:nvSpPr>
        <p:spPr>
          <a:xfrm>
            <a:off x="0" y="1600200"/>
            <a:ext cx="9144000" cy="5029200"/>
          </a:xfrm>
        </p:spPr>
        <p:txBody>
          <a:bodyPr/>
          <a:lstStyle/>
          <a:p>
            <a:pPr algn="l"/>
            <a:r>
              <a:rPr lang="en-US" dirty="0" smtClean="0">
                <a:solidFill>
                  <a:schemeClr val="tx1"/>
                </a:solidFill>
              </a:rPr>
              <a:t>Inquire about all that you can before you simply go out and clean. Cleaning a customer's house is altogether different from cleaning your own particular home and they can consider you answerable if something is harmed. </a:t>
            </a:r>
          </a:p>
          <a:p>
            <a:pPr algn="l"/>
            <a:endParaRPr lang="en-US" dirty="0" smtClean="0">
              <a:solidFill>
                <a:schemeClr val="tx1"/>
              </a:solidFill>
            </a:endParaRPr>
          </a:p>
          <a:p>
            <a:pPr algn="l"/>
            <a:r>
              <a:rPr lang="en-US" dirty="0" smtClean="0">
                <a:solidFill>
                  <a:schemeClr val="tx1"/>
                </a:solidFill>
              </a:rPr>
              <a:t>For Book or Call https://www.springcleaning.ae/</a:t>
            </a:r>
            <a:endParaRPr lang="en-US" dirty="0">
              <a:solidFill>
                <a:schemeClr val="tx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Commercial Cleaning</a:t>
            </a:r>
            <a:endParaRPr lang="en-US" dirty="0"/>
          </a:p>
        </p:txBody>
      </p:sp>
      <p:sp>
        <p:nvSpPr>
          <p:cNvPr id="3" name="Content Placeholder 2"/>
          <p:cNvSpPr>
            <a:spLocks noGrp="1"/>
          </p:cNvSpPr>
          <p:nvPr>
            <p:ph idx="1"/>
          </p:nvPr>
        </p:nvSpPr>
        <p:spPr/>
        <p:txBody>
          <a:bodyPr>
            <a:normAutofit/>
          </a:bodyPr>
          <a:lstStyle/>
          <a:p>
            <a:r>
              <a:rPr lang="en-US" dirty="0" smtClean="0"/>
              <a:t>Pests besides create nuisance they can likewise cause severe illnesses. There usually are many infestations control treatments you can buy. But are you aware of that increased usage can be dangerous towards family. </a:t>
            </a:r>
          </a:p>
          <a:p>
            <a:endParaRPr lang="en-US" dirty="0" smtClean="0"/>
          </a:p>
          <a:p>
            <a:r>
              <a:rPr lang="en-US" sz="2800" dirty="0" smtClean="0"/>
              <a:t>For Book or Call https://www.springcleaning.ae/commercial-cleaning/</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Sofa &amp; Carpet Cleaning</a:t>
            </a:r>
            <a:endParaRPr lang="en-US" dirty="0"/>
          </a:p>
        </p:txBody>
      </p:sp>
      <p:sp>
        <p:nvSpPr>
          <p:cNvPr id="3" name="Content Placeholder 2"/>
          <p:cNvSpPr>
            <a:spLocks noGrp="1"/>
          </p:cNvSpPr>
          <p:nvPr>
            <p:ph idx="1"/>
          </p:nvPr>
        </p:nvSpPr>
        <p:spPr>
          <a:xfrm>
            <a:off x="0" y="1295400"/>
            <a:ext cx="8229600" cy="4525963"/>
          </a:xfrm>
        </p:spPr>
        <p:txBody>
          <a:bodyPr>
            <a:normAutofit fontScale="92500" lnSpcReduction="10000"/>
          </a:bodyPr>
          <a:lstStyle/>
          <a:p>
            <a:r>
              <a:rPr lang="en-US" dirty="0" smtClean="0"/>
              <a:t>Regardless how experienced or given a handyman is, many things usually are best knowledgeable through practical knowledge. This is especially true connected with unexpected emergencies where by one might have to improvise. A prudent handyman should never lose control on the situation in addition to keep calm continually. </a:t>
            </a:r>
          </a:p>
          <a:p>
            <a:endParaRPr lang="en-US" dirty="0" smtClean="0"/>
          </a:p>
          <a:p>
            <a:r>
              <a:rPr lang="en-US" dirty="0" smtClean="0"/>
              <a:t>For Book or Call https://www.springcleaning.ae/sofa-carpet-cleaning/</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Deep Cleaning</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Toddler care solutions are a lot more - childcare professional, </a:t>
            </a:r>
            <a:r>
              <a:rPr lang="en-US" dirty="0" err="1" smtClean="0"/>
              <a:t>manny</a:t>
            </a:r>
            <a:r>
              <a:rPr lang="en-US" dirty="0" smtClean="0"/>
              <a:t> (your male childcare professional), babysitter, au two, baby breastfeed, governess, working day care, toddler care spreading, mother's gadget, and friends and relations. But, in most cases, the preference is amongst hiring your babysitter or perhaps nanny. </a:t>
            </a:r>
          </a:p>
          <a:p>
            <a:endParaRPr lang="en-US" dirty="0" smtClean="0"/>
          </a:p>
          <a:p>
            <a:r>
              <a:rPr lang="en-US" sz="3300" dirty="0" smtClean="0"/>
              <a:t>For Book or Call https://www.springcleaning.ae/deep-cleaning/</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Baby Sitting</a:t>
            </a:r>
            <a:endParaRPr lang="en-US" dirty="0"/>
          </a:p>
        </p:txBody>
      </p:sp>
      <p:sp>
        <p:nvSpPr>
          <p:cNvPr id="3" name="Content Placeholder 2"/>
          <p:cNvSpPr>
            <a:spLocks noGrp="1"/>
          </p:cNvSpPr>
          <p:nvPr>
            <p:ph idx="1"/>
          </p:nvPr>
        </p:nvSpPr>
        <p:spPr/>
        <p:txBody>
          <a:bodyPr>
            <a:normAutofit fontScale="92500"/>
          </a:bodyPr>
          <a:lstStyle/>
          <a:p>
            <a:r>
              <a:rPr lang="en-US" dirty="0" smtClean="0"/>
              <a:t>Kid care choices are a lot more - childcare professional, </a:t>
            </a:r>
            <a:r>
              <a:rPr lang="en-US" dirty="0" err="1" smtClean="0"/>
              <a:t>manny</a:t>
            </a:r>
            <a:r>
              <a:rPr lang="en-US" dirty="0" smtClean="0"/>
              <a:t> (the male childcare professional), babysitter, au set, baby health professional, governess, day time care, kid care discussing, mother's assistant, and friends and family. But, usually, the option is in between hiring the babysitter or perhaps a nanny. </a:t>
            </a:r>
          </a:p>
          <a:p>
            <a:endParaRPr lang="en-US" dirty="0" smtClean="0"/>
          </a:p>
          <a:p>
            <a:r>
              <a:rPr lang="en-US" dirty="0" smtClean="0"/>
              <a:t>For Book or Call https://www.springcleaning.ae/baby-sitting/</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Home Movers</a:t>
            </a:r>
            <a:endParaRPr lang="en-US" dirty="0"/>
          </a:p>
        </p:txBody>
      </p:sp>
      <p:sp>
        <p:nvSpPr>
          <p:cNvPr id="3" name="Content Placeholder 2"/>
          <p:cNvSpPr>
            <a:spLocks noGrp="1"/>
          </p:cNvSpPr>
          <p:nvPr>
            <p:ph idx="1"/>
          </p:nvPr>
        </p:nvSpPr>
        <p:spPr/>
        <p:txBody>
          <a:bodyPr>
            <a:normAutofit lnSpcReduction="10000"/>
          </a:bodyPr>
          <a:lstStyle/>
          <a:p>
            <a:r>
              <a:rPr lang="en-US" dirty="0" smtClean="0"/>
              <a:t>If you're in great have to move to some new much better and larger place but is definitely rejecting the concept since you do not know exactly where from to begin packing points, it is actually time, you have to call the moving company to obtain help.</a:t>
            </a:r>
          </a:p>
          <a:p>
            <a:endParaRPr lang="en-US" dirty="0" smtClean="0"/>
          </a:p>
          <a:p>
            <a:r>
              <a:rPr lang="en-US" sz="3000" dirty="0" smtClean="0"/>
              <a:t>For Book or Call https://www.springcleaning.ae/move-in-move-out/</a:t>
            </a:r>
            <a:endParaRPr lang="en-US" sz="30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Pest Control</a:t>
            </a:r>
            <a:endParaRPr lang="en-US" dirty="0"/>
          </a:p>
        </p:txBody>
      </p:sp>
      <p:sp>
        <p:nvSpPr>
          <p:cNvPr id="3" name="Content Placeholder 2"/>
          <p:cNvSpPr>
            <a:spLocks noGrp="1"/>
          </p:cNvSpPr>
          <p:nvPr>
            <p:ph idx="1"/>
          </p:nvPr>
        </p:nvSpPr>
        <p:spPr/>
        <p:txBody>
          <a:bodyPr>
            <a:normAutofit lnSpcReduction="10000"/>
          </a:bodyPr>
          <a:lstStyle/>
          <a:p>
            <a:r>
              <a:rPr lang="en-US" dirty="0" smtClean="0"/>
              <a:t>Pests not just create nuisance however they can additionally cause severe health issues. There tend to be many insect control treatments available for sale. But are you aware that extreme usage might be dangerous towards the family.</a:t>
            </a:r>
          </a:p>
          <a:p>
            <a:endParaRPr lang="en-US" dirty="0" smtClean="0"/>
          </a:p>
          <a:p>
            <a:r>
              <a:rPr lang="en-US" sz="3000" dirty="0" smtClean="0"/>
              <a:t>For Book or Call https://www.springcleaning.ae/regular-cleaning-2/</a:t>
            </a: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Handyman Services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Regardless of how competent or talented a renovator is, a few things tend to be best learned through encounter. This is particularly true associated with unexpected emergencies exactly where one might have to improvise. A sensible handyman shouldn't lose control from the situation as well as keep calm all the time. </a:t>
            </a:r>
          </a:p>
          <a:p>
            <a:endParaRPr lang="en-US" dirty="0" smtClean="0"/>
          </a:p>
          <a:p>
            <a:r>
              <a:rPr lang="en-US" sz="3000" dirty="0" smtClean="0"/>
              <a:t>For Book or Call https://www.springcleaning.ae/handy-mon-service/</a:t>
            </a:r>
          </a:p>
          <a:p>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etro">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Metro">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tro">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Metro</Template>
  <TotalTime>60</TotalTime>
  <Words>545</Words>
  <Application>Microsoft Office PowerPoint</Application>
  <PresentationFormat>On-screen Show (4:3)</PresentationFormat>
  <Paragraphs>36</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Metro</vt:lpstr>
      <vt:lpstr>Residential cleaning in Dubai</vt:lpstr>
      <vt:lpstr>Maids in Dubai </vt:lpstr>
      <vt:lpstr>Commercial Cleaning</vt:lpstr>
      <vt:lpstr>Sofa &amp; Carpet Cleaning</vt:lpstr>
      <vt:lpstr>Deep Cleaning</vt:lpstr>
      <vt:lpstr>Baby Sitting</vt:lpstr>
      <vt:lpstr>Home Movers</vt:lpstr>
      <vt:lpstr>Pest Control</vt:lpstr>
      <vt:lpstr>Handyman Services</vt:lpstr>
      <vt:lpstr>Slide 10</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Maids in Dubai </dc:title>
  <dc:creator/>
  <cp:lastModifiedBy>SpringCleaning</cp:lastModifiedBy>
  <cp:revision>19</cp:revision>
  <dcterms:created xsi:type="dcterms:W3CDTF">2006-08-16T00:00:00Z</dcterms:created>
  <dcterms:modified xsi:type="dcterms:W3CDTF">2017-08-28T08:26:21Z</dcterms:modified>
</cp:coreProperties>
</file>